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6FFC-28B6-4DFD-AA7D-E0AB3FD4C7A8}" type="datetimeFigureOut">
              <a:rPr lang="en-US" smtClean="0"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173FB-DCC7-4947-B581-8A6BB677EA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Bvqf4ZRLxDQ?t=3m31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tb_kW0oy4GI?t=53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Vanport</a:t>
            </a:r>
            <a:endParaRPr lang="en-US" dirty="0"/>
          </a:p>
        </p:txBody>
      </p:sp>
      <p:pic>
        <p:nvPicPr>
          <p:cNvPr id="6" name="Content Placeholder 5" descr="map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Vanport</a:t>
            </a:r>
            <a:r>
              <a:rPr lang="en-US" dirty="0" smtClean="0">
                <a:hlinkClick r:id="rId2"/>
              </a:rPr>
              <a:t> documentary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514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3:31-5:13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Forgotten voices of </a:t>
            </a:r>
            <a:r>
              <a:rPr lang="en-US" dirty="0" err="1" smtClean="0">
                <a:hlinkClick r:id="rId2"/>
              </a:rPr>
              <a:t>Vanport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6800" y="2590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0:51-3:50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Vanport</vt:lpstr>
      <vt:lpstr>Vanport</vt:lpstr>
      <vt:lpstr>Vanport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Vanport</dc:title>
  <dc:creator>Paddy Garcia</dc:creator>
  <cp:lastModifiedBy>Paddy Garcia</cp:lastModifiedBy>
  <cp:revision>5</cp:revision>
  <dcterms:created xsi:type="dcterms:W3CDTF">2011-08-18T03:49:27Z</dcterms:created>
  <dcterms:modified xsi:type="dcterms:W3CDTF">2011-08-18T04:30:09Z</dcterms:modified>
</cp:coreProperties>
</file>